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485" y="1907673"/>
            <a:ext cx="5028579" cy="276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7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915" y="1156466"/>
            <a:ext cx="8503820" cy="502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6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994" y="804365"/>
            <a:ext cx="8997386" cy="567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545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844" y="2108644"/>
            <a:ext cx="4685218" cy="285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59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458" y="842861"/>
            <a:ext cx="8761923" cy="547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60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886" y="969375"/>
            <a:ext cx="8544573" cy="54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2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552" y="814038"/>
            <a:ext cx="8707586" cy="56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072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3</cp:revision>
  <dcterms:created xsi:type="dcterms:W3CDTF">2015-03-07T03:28:15Z</dcterms:created>
  <dcterms:modified xsi:type="dcterms:W3CDTF">2015-03-07T05:00:21Z</dcterms:modified>
</cp:coreProperties>
</file>

<file path=docProps/thumbnail.jpeg>
</file>